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4145-9AD3-4056-839A-2E059484958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FD9E7-93D3-48E8-8609-4EF7BA1BBE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7415242" cy="52101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14: </a:t>
            </a:r>
            <a:r>
              <a:rPr lang="ru-RU" b="1" dirty="0" err="1" smtClean="0">
                <a:solidFill>
                  <a:schemeClr val="tx1"/>
                </a:solidFill>
              </a:rPr>
              <a:t>Көп агентті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нықтыландырып оқыту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Бірнеше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агенттердің өзара әрекеттесуі.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Ынтымақтастық және бәсекелестік.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Көп агенттік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Көп агенттік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орталарда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агенттердің бір-бірімен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қалай әрекеттесетінін және олардың стратегиялары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қалай дамитынын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талқылаймыз.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2024-09-07T07:37:15Z</dcterms:created>
  <dcterms:modified xsi:type="dcterms:W3CDTF">2024-09-07T07:37:57Z</dcterms:modified>
</cp:coreProperties>
</file>